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0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4" r:id="rId11"/>
    <p:sldId id="295" r:id="rId12"/>
    <p:sldId id="282" r:id="rId13"/>
    <p:sldId id="283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C979"/>
    <a:srgbClr val="9563AA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25/08/2022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>
                <a:solidFill>
                  <a:srgbClr val="FEFEFE"/>
                </a:solidFill>
              </a:rPr>
              <a:t>Rituel 1</a:t>
            </a:r>
            <a:endParaRPr lang="fr-FR" b="1" dirty="0">
              <a:solidFill>
                <a:srgbClr val="FEFEFE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Ordre alphabétique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1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03DD4B-D22D-4B27-A174-CAA89C1D5A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284"/>
          <a:stretch/>
        </p:blipFill>
        <p:spPr>
          <a:xfrm>
            <a:off x="0" y="-1"/>
            <a:ext cx="795171" cy="95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182317" y="1688062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Note les lettres qui suivent 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515BC09-6E6B-FA21-49B0-CA4E4E8589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41DF37FD-741C-9BC1-9D1B-121FF986C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901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96BDCFD0-95A7-4DCC-8F6D-9816350102E7}"/>
              </a:ext>
            </a:extLst>
          </p:cNvPr>
          <p:cNvSpPr txBox="1">
            <a:spLocks/>
          </p:cNvSpPr>
          <p:nvPr/>
        </p:nvSpPr>
        <p:spPr>
          <a:xfrm>
            <a:off x="1944294" y="19326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>
                <a:solidFill>
                  <a:srgbClr val="C00000"/>
                </a:solidFill>
              </a:rPr>
              <a:t>Correction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2BB2193-A4B7-5055-C22B-056658D33B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D98085E-C73B-DB58-6C50-9858E55F3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107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467" y="206324"/>
            <a:ext cx="7609702" cy="1343648"/>
          </a:xfrm>
        </p:spPr>
        <p:txBody>
          <a:bodyPr>
            <a:normAutofit/>
          </a:bodyPr>
          <a:lstStyle/>
          <a:p>
            <a:r>
              <a:rPr lang="fr-FR" b="1" dirty="0"/>
              <a:t>Classe dans l’ordre alphabétique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60008" y="2227131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52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5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entrée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5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école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5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septembre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BB08D33-DA61-317F-9DAF-3006AB7413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55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923314" y="1688062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6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école</a:t>
            </a: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600" dirty="0">
                <a:solidFill>
                  <a:prstClr val="black"/>
                </a:solidFill>
                <a:latin typeface="Calibri" panose="020F0502020204030204"/>
              </a:rPr>
              <a:t>septembre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rentrée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3E1829E-128A-455C-BED4-D152AC0EC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96C8D47-F6B6-51DB-C8A0-A0DAF00198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7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182317" y="1688062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Note les lettres qui suivent 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9908BFF-8CDD-4BB7-87AF-1227547395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A - B - … - … - …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4A7FF70-4F0E-2484-94B6-E58CBC94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DBBAE317-D07C-9E55-AB8B-68E1B22E5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20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A - B - C - D - E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61213FB3-4447-4E18-B3AA-BA00954B2C88}"/>
              </a:ext>
            </a:extLst>
          </p:cNvPr>
          <p:cNvSpPr txBox="1">
            <a:spLocks/>
          </p:cNvSpPr>
          <p:nvPr/>
        </p:nvSpPr>
        <p:spPr>
          <a:xfrm>
            <a:off x="1944294" y="19326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>
                <a:solidFill>
                  <a:srgbClr val="C00000"/>
                </a:solidFill>
              </a:rPr>
              <a:t>Correction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8947D82-255F-CE6A-B55C-3E27428187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219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182317" y="1688062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Note les lettres qui suivent 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G - H - …. - … - ….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4A8AE4A-3C31-9490-FEEB-7A348F14B4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862EF5AB-ED1D-56DC-3746-19D4DB852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66D2DB99-20C9-3A4C-FD62-B480F5FFB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850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G - H - I - J - K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ACB3AF6-8593-4B45-84E6-36A646469F42}"/>
              </a:ext>
            </a:extLst>
          </p:cNvPr>
          <p:cNvSpPr txBox="1"/>
          <p:nvPr/>
        </p:nvSpPr>
        <p:spPr>
          <a:xfrm>
            <a:off x="2282472" y="154495"/>
            <a:ext cx="660054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Correction</a:t>
            </a:r>
            <a:endParaRPr lang="fr-FR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16CDF06-39B9-76D3-EE54-AA8C122D1F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906EDBA-1B73-472E-AA79-0895071CE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53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182317" y="1688062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Note les lettres qui précèdent 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…- … - … - 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ADF2DB6-F097-BCA4-F526-2732B8B4D4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6" name="Titre 5">
            <a:extLst>
              <a:ext uri="{FF2B5EF4-FFF2-40B4-BE49-F238E27FC236}">
                <a16:creationId xmlns:a16="http://schemas.microsoft.com/office/drawing/2014/main" id="{8A882513-A702-F099-1F4F-02EC6D371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C9ABA5A-A0F5-5CA1-AE57-CA2BDB398E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162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B - C - D - E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D44E3A8D-250F-4B73-9C72-98E0E72CDBBC}"/>
              </a:ext>
            </a:extLst>
          </p:cNvPr>
          <p:cNvSpPr txBox="1">
            <a:spLocks/>
          </p:cNvSpPr>
          <p:nvPr/>
        </p:nvSpPr>
        <p:spPr>
          <a:xfrm>
            <a:off x="1944294" y="19326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>
                <a:solidFill>
                  <a:srgbClr val="C00000"/>
                </a:solidFill>
              </a:rPr>
              <a:t>Correction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8616FAD-AA68-0BC5-FEA9-6E701F3157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B65718-2D87-9E79-A6BD-EFE4E0F3C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088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A80290A5-6B2C-4502-A5CC-240F3DA626AA}"/>
              </a:ext>
            </a:extLst>
          </p:cNvPr>
          <p:cNvSpPr txBox="1"/>
          <p:nvPr/>
        </p:nvSpPr>
        <p:spPr>
          <a:xfrm>
            <a:off x="182317" y="1688062"/>
            <a:ext cx="65215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Note les lettres qui précèdent :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… - … - … - O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49A6CE6-3B84-8F7C-E92F-C057CD0BCF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7" name="Titre 6">
            <a:extLst>
              <a:ext uri="{FF2B5EF4-FFF2-40B4-BE49-F238E27FC236}">
                <a16:creationId xmlns:a16="http://schemas.microsoft.com/office/drawing/2014/main" id="{F2550D4F-DCE0-946E-DED6-846ADC209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E57A9B3C-CB6A-4361-340F-2D228903D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239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1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189761" y="2427434"/>
            <a:ext cx="5007426" cy="340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CE2 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976ACE02-80E9-4870-B6E9-BB18B73AD7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32162D9-8592-4FA9-AAE3-D8C36DCA3001}"/>
              </a:ext>
            </a:extLst>
          </p:cNvPr>
          <p:cNvSpPr txBox="1"/>
          <p:nvPr/>
        </p:nvSpPr>
        <p:spPr>
          <a:xfrm>
            <a:off x="189761" y="3376049"/>
            <a:ext cx="652952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6000" dirty="0"/>
              <a:t>L - M - N - O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65FF3CF1-3A0A-4352-844F-0FCE4F0337A4}"/>
              </a:ext>
            </a:extLst>
          </p:cNvPr>
          <p:cNvSpPr txBox="1">
            <a:spLocks/>
          </p:cNvSpPr>
          <p:nvPr/>
        </p:nvSpPr>
        <p:spPr>
          <a:xfrm>
            <a:off x="1944294" y="19326"/>
            <a:ext cx="9423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>
                <a:solidFill>
                  <a:srgbClr val="C00000"/>
                </a:solidFill>
              </a:rPr>
              <a:t>Correction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93CDD6C-39BD-6822-FB9F-91730980E1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9315"/>
          <a:stretch/>
        </p:blipFill>
        <p:spPr>
          <a:xfrm>
            <a:off x="-8815" y="445982"/>
            <a:ext cx="525061" cy="629546"/>
          </a:xfrm>
          <a:prstGeom prst="rect">
            <a:avLst/>
          </a:prstGeom>
        </p:spPr>
      </p:pic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47BA257-6498-5CF2-9268-B02E97270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4228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165</Words>
  <Application>Microsoft Office PowerPoint</Application>
  <PresentationFormat>Grand écran</PresentationFormat>
  <Paragraphs>56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Thème Office</vt:lpstr>
      <vt:lpstr>Rituel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Classe dans l’ordre alphabétique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29</cp:revision>
  <dcterms:created xsi:type="dcterms:W3CDTF">2021-07-17T07:25:24Z</dcterms:created>
  <dcterms:modified xsi:type="dcterms:W3CDTF">2022-08-25T10:18:24Z</dcterms:modified>
</cp:coreProperties>
</file>